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0.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23"/>
  </p:notesMasterIdLst>
  <p:sldIdLst>
    <p:sldId id="257" r:id="rId12"/>
    <p:sldId id="391" r:id="rId13"/>
    <p:sldId id="397" r:id="rId14"/>
    <p:sldId id="396" r:id="rId15"/>
    <p:sldId id="384" r:id="rId16"/>
    <p:sldId id="392" r:id="rId17"/>
    <p:sldId id="399" r:id="rId18"/>
    <p:sldId id="369" r:id="rId19"/>
    <p:sldId id="400" r:id="rId20"/>
    <p:sldId id="357" r:id="rId21"/>
    <p:sldId id="3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1"/>
            <p14:sldId id="397"/>
            <p14:sldId id="396"/>
            <p14:sldId id="384"/>
            <p14:sldId id="392"/>
            <p14:sldId id="399"/>
            <p14:sldId id="369"/>
          </p14:sldIdLst>
        </p14:section>
        <p14:section name="Ending" id="{9761E4D5-2856-4428-BB82-C2B56A7784B6}">
          <p14:sldIdLst>
            <p14:sldId id="400"/>
            <p14:sldId id="357"/>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74851" autoAdjust="0"/>
  </p:normalViewPr>
  <p:slideViewPr>
    <p:cSldViewPr snapToGrid="0">
      <p:cViewPr>
        <p:scale>
          <a:sx n="90" d="100"/>
          <a:sy n="90" d="100"/>
        </p:scale>
        <p:origin x="71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549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813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00715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9/28/16 9:50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713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584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9310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7.xml"/><Relationship Id="rId21" Type="http://schemas.openxmlformats.org/officeDocument/2006/relationships/slideLayout" Target="../slideLayouts/slideLayout178.xml"/><Relationship Id="rId22" Type="http://schemas.openxmlformats.org/officeDocument/2006/relationships/slideLayout" Target="../slideLayouts/slideLayout179.xml"/><Relationship Id="rId23" Type="http://schemas.openxmlformats.org/officeDocument/2006/relationships/slideLayout" Target="../slideLayouts/slideLayout180.xml"/><Relationship Id="rId24" Type="http://schemas.openxmlformats.org/officeDocument/2006/relationships/slideLayout" Target="../slideLayouts/slideLayout181.xml"/><Relationship Id="rId25" Type="http://schemas.openxmlformats.org/officeDocument/2006/relationships/slideLayout" Target="../slideLayouts/slideLayout182.xml"/><Relationship Id="rId26" Type="http://schemas.openxmlformats.org/officeDocument/2006/relationships/slideLayout" Target="../slideLayouts/slideLayout183.xml"/><Relationship Id="rId27" Type="http://schemas.openxmlformats.org/officeDocument/2006/relationships/slideLayout" Target="../slideLayouts/slideLayout184.xml"/><Relationship Id="rId28" Type="http://schemas.openxmlformats.org/officeDocument/2006/relationships/slideLayout" Target="../slideLayouts/slideLayout185.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30" Type="http://schemas.openxmlformats.org/officeDocument/2006/relationships/slideLayout" Target="../slideLayouts/slideLayout187.xml"/><Relationship Id="rId31" Type="http://schemas.openxmlformats.org/officeDocument/2006/relationships/slideLayout" Target="../slideLayouts/slideLayout188.xml"/><Relationship Id="rId32" Type="http://schemas.openxmlformats.org/officeDocument/2006/relationships/slideLayout" Target="../slideLayouts/slideLayout189.xml"/><Relationship Id="rId9" Type="http://schemas.openxmlformats.org/officeDocument/2006/relationships/slideLayout" Target="../slideLayouts/slideLayout166.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33" Type="http://schemas.openxmlformats.org/officeDocument/2006/relationships/slideLayout" Target="../slideLayouts/slideLayout190.xml"/><Relationship Id="rId34" Type="http://schemas.openxmlformats.org/officeDocument/2006/relationships/slideLayout" Target="../slideLayouts/slideLayout191.xml"/><Relationship Id="rId35" Type="http://schemas.openxmlformats.org/officeDocument/2006/relationships/slideLayout" Target="../slideLayouts/slideLayout192.xml"/><Relationship Id="rId36" Type="http://schemas.openxmlformats.org/officeDocument/2006/relationships/slideLayout" Target="../slideLayouts/slideLayout193.xml"/><Relationship Id="rId10" Type="http://schemas.openxmlformats.org/officeDocument/2006/relationships/slideLayout" Target="../slideLayouts/slideLayout167.xml"/><Relationship Id="rId11" Type="http://schemas.openxmlformats.org/officeDocument/2006/relationships/slideLayout" Target="../slideLayouts/slideLayout168.xml"/><Relationship Id="rId12" Type="http://schemas.openxmlformats.org/officeDocument/2006/relationships/slideLayout" Target="../slideLayouts/slideLayout169.xml"/><Relationship Id="rId13" Type="http://schemas.openxmlformats.org/officeDocument/2006/relationships/slideLayout" Target="../slideLayouts/slideLayout170.xml"/><Relationship Id="rId14" Type="http://schemas.openxmlformats.org/officeDocument/2006/relationships/slideLayout" Target="../slideLayouts/slideLayout171.xml"/><Relationship Id="rId15" Type="http://schemas.openxmlformats.org/officeDocument/2006/relationships/slideLayout" Target="../slideLayouts/slideLayout172.xml"/><Relationship Id="rId16" Type="http://schemas.openxmlformats.org/officeDocument/2006/relationships/slideLayout" Target="../slideLayouts/slideLayout173.xml"/><Relationship Id="rId17" Type="http://schemas.openxmlformats.org/officeDocument/2006/relationships/slideLayout" Target="../slideLayouts/slideLayout174.xml"/><Relationship Id="rId18" Type="http://schemas.openxmlformats.org/officeDocument/2006/relationships/slideLayout" Target="../slideLayouts/slideLayout175.xml"/><Relationship Id="rId19" Type="http://schemas.openxmlformats.org/officeDocument/2006/relationships/slideLayout" Target="../slideLayouts/slideLayout176.xml"/><Relationship Id="rId37" Type="http://schemas.openxmlformats.org/officeDocument/2006/relationships/slideLayout" Target="../slideLayouts/slideLayout194.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4.xml"/><Relationship Id="rId21" Type="http://schemas.openxmlformats.org/officeDocument/2006/relationships/slideLayout" Target="../slideLayouts/slideLayout215.xml"/><Relationship Id="rId22" Type="http://schemas.openxmlformats.org/officeDocument/2006/relationships/slideLayout" Target="../slideLayouts/slideLayout216.xml"/><Relationship Id="rId23" Type="http://schemas.openxmlformats.org/officeDocument/2006/relationships/slideLayout" Target="../slideLayouts/slideLayout217.xml"/><Relationship Id="rId24" Type="http://schemas.openxmlformats.org/officeDocument/2006/relationships/slideLayout" Target="../slideLayouts/slideLayout218.xml"/><Relationship Id="rId25" Type="http://schemas.openxmlformats.org/officeDocument/2006/relationships/slideLayout" Target="../slideLayouts/slideLayout219.xml"/><Relationship Id="rId26" Type="http://schemas.openxmlformats.org/officeDocument/2006/relationships/slideLayout" Target="../slideLayouts/slideLayout220.xml"/><Relationship Id="rId27" Type="http://schemas.openxmlformats.org/officeDocument/2006/relationships/slideLayout" Target="../slideLayouts/slideLayout221.xml"/><Relationship Id="rId28" Type="http://schemas.openxmlformats.org/officeDocument/2006/relationships/slideLayout" Target="../slideLayouts/slideLayout222.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2" Type="http://schemas.openxmlformats.org/officeDocument/2006/relationships/slideLayout" Target="../slideLayouts/slideLayout196.xml"/><Relationship Id="rId3" Type="http://schemas.openxmlformats.org/officeDocument/2006/relationships/slideLayout" Target="../slideLayouts/slideLayout197.xml"/><Relationship Id="rId4" Type="http://schemas.openxmlformats.org/officeDocument/2006/relationships/slideLayout" Target="../slideLayouts/slideLayout198.xml"/><Relationship Id="rId5" Type="http://schemas.openxmlformats.org/officeDocument/2006/relationships/slideLayout" Target="../slideLayouts/slideLayout199.xml"/><Relationship Id="rId30" Type="http://schemas.openxmlformats.org/officeDocument/2006/relationships/slideLayout" Target="../slideLayouts/slideLayout224.xml"/><Relationship Id="rId31" Type="http://schemas.openxmlformats.org/officeDocument/2006/relationships/slideLayout" Target="../slideLayouts/slideLayout225.xml"/><Relationship Id="rId32" Type="http://schemas.openxmlformats.org/officeDocument/2006/relationships/slideLayout" Target="../slideLayouts/slideLayout226.xml"/><Relationship Id="rId9" Type="http://schemas.openxmlformats.org/officeDocument/2006/relationships/slideLayout" Target="../slideLayouts/slideLayout203.xml"/><Relationship Id="rId6" Type="http://schemas.openxmlformats.org/officeDocument/2006/relationships/slideLayout" Target="../slideLayouts/slideLayout200.xml"/><Relationship Id="rId7" Type="http://schemas.openxmlformats.org/officeDocument/2006/relationships/slideLayout" Target="../slideLayouts/slideLayout201.xml"/><Relationship Id="rId8" Type="http://schemas.openxmlformats.org/officeDocument/2006/relationships/slideLayout" Target="../slideLayouts/slideLayout202.xml"/><Relationship Id="rId33" Type="http://schemas.openxmlformats.org/officeDocument/2006/relationships/slideLayout" Target="../slideLayouts/slideLayout227.xml"/><Relationship Id="rId34" Type="http://schemas.openxmlformats.org/officeDocument/2006/relationships/slideLayout" Target="../slideLayouts/slideLayout228.xml"/><Relationship Id="rId35" Type="http://schemas.openxmlformats.org/officeDocument/2006/relationships/slideLayout" Target="../slideLayouts/slideLayout229.xml"/><Relationship Id="rId36" Type="http://schemas.openxmlformats.org/officeDocument/2006/relationships/slideLayout" Target="../slideLayouts/slideLayout230.xml"/><Relationship Id="rId10" Type="http://schemas.openxmlformats.org/officeDocument/2006/relationships/slideLayout" Target="../slideLayouts/slideLayout204.xml"/><Relationship Id="rId11" Type="http://schemas.openxmlformats.org/officeDocument/2006/relationships/slideLayout" Target="../slideLayouts/slideLayout205.xml"/><Relationship Id="rId12" Type="http://schemas.openxmlformats.org/officeDocument/2006/relationships/slideLayout" Target="../slideLayouts/slideLayout206.xml"/><Relationship Id="rId13" Type="http://schemas.openxmlformats.org/officeDocument/2006/relationships/slideLayout" Target="../slideLayouts/slideLayout207.xml"/><Relationship Id="rId14" Type="http://schemas.openxmlformats.org/officeDocument/2006/relationships/slideLayout" Target="../slideLayouts/slideLayout208.xml"/><Relationship Id="rId15" Type="http://schemas.openxmlformats.org/officeDocument/2006/relationships/slideLayout" Target="../slideLayouts/slideLayout209.xml"/><Relationship Id="rId16" Type="http://schemas.openxmlformats.org/officeDocument/2006/relationships/slideLayout" Target="../slideLayouts/slideLayout210.xml"/><Relationship Id="rId17" Type="http://schemas.openxmlformats.org/officeDocument/2006/relationships/slideLayout" Target="../slideLayouts/slideLayout211.xml"/><Relationship Id="rId18" Type="http://schemas.openxmlformats.org/officeDocument/2006/relationships/slideLayout" Target="../slideLayouts/slideLayout212.xml"/><Relationship Id="rId19" Type="http://schemas.openxmlformats.org/officeDocument/2006/relationships/slideLayout" Target="../slideLayouts/slideLayout213.xml"/><Relationship Id="rId37" Type="http://schemas.openxmlformats.org/officeDocument/2006/relationships/slideLayout" Target="../slideLayouts/slideLayout231.xml"/><Relationship Id="rId38"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 Id="rId11"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8.xml"/><Relationship Id="rId20" Type="http://schemas.openxmlformats.org/officeDocument/2006/relationships/slideLayout" Target="../slideLayouts/slideLayout119.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slideLayout" Target="../slideLayouts/slideLayout111.xml"/><Relationship Id="rId13" Type="http://schemas.openxmlformats.org/officeDocument/2006/relationships/slideLayout" Target="../slideLayouts/slideLayout112.xml"/><Relationship Id="rId14" Type="http://schemas.openxmlformats.org/officeDocument/2006/relationships/slideLayout" Target="../slideLayouts/slideLayout113.xml"/><Relationship Id="rId15" Type="http://schemas.openxmlformats.org/officeDocument/2006/relationships/slideLayout" Target="../slideLayouts/slideLayout114.xml"/><Relationship Id="rId16" Type="http://schemas.openxmlformats.org/officeDocument/2006/relationships/slideLayout" Target="../slideLayouts/slideLayout115.xml"/><Relationship Id="rId17" Type="http://schemas.openxmlformats.org/officeDocument/2006/relationships/slideLayout" Target="../slideLayouts/slideLayout116.xml"/><Relationship Id="rId18" Type="http://schemas.openxmlformats.org/officeDocument/2006/relationships/slideLayout" Target="../slideLayouts/slideLayout117.xml"/><Relationship Id="rId19" Type="http://schemas.openxmlformats.org/officeDocument/2006/relationships/slideLayout" Target="../slideLayouts/slideLayout118.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0.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39.xml"/><Relationship Id="rId20" Type="http://schemas.openxmlformats.org/officeDocument/2006/relationships/slideLayout" Target="../slideLayouts/slideLayout150.xml"/><Relationship Id="rId21" Type="http://schemas.openxmlformats.org/officeDocument/2006/relationships/slideLayout" Target="../slideLayouts/slideLayout151.xml"/><Relationship Id="rId22" Type="http://schemas.openxmlformats.org/officeDocument/2006/relationships/slideLayout" Target="../slideLayouts/slideLayout152.xml"/><Relationship Id="rId23" Type="http://schemas.openxmlformats.org/officeDocument/2006/relationships/slideLayout" Target="../slideLayouts/slideLayout153.xml"/><Relationship Id="rId24" Type="http://schemas.openxmlformats.org/officeDocument/2006/relationships/slideLayout" Target="../slideLayouts/slideLayout154.xml"/><Relationship Id="rId25" Type="http://schemas.openxmlformats.org/officeDocument/2006/relationships/slideLayout" Target="../slideLayouts/slideLayout155.xml"/><Relationship Id="rId26" Type="http://schemas.openxmlformats.org/officeDocument/2006/relationships/slideLayout" Target="../slideLayouts/slideLayout156.xml"/><Relationship Id="rId27" Type="http://schemas.openxmlformats.org/officeDocument/2006/relationships/slideLayout" Target="../slideLayouts/slideLayout157.xml"/><Relationship Id="rId28" Type="http://schemas.openxmlformats.org/officeDocument/2006/relationships/theme" Target="../theme/theme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Relationship Id="rId15" Type="http://schemas.openxmlformats.org/officeDocument/2006/relationships/slideLayout" Target="../slideLayouts/slideLayout145.xml"/><Relationship Id="rId16" Type="http://schemas.openxmlformats.org/officeDocument/2006/relationships/slideLayout" Target="../slideLayouts/slideLayout146.xml"/><Relationship Id="rId17" Type="http://schemas.openxmlformats.org/officeDocument/2006/relationships/slideLayout" Target="../slideLayouts/slideLayout147.xml"/><Relationship Id="rId18" Type="http://schemas.openxmlformats.org/officeDocument/2006/relationships/slideLayout" Target="../slideLayouts/slideLayout148.xml"/><Relationship Id="rId19" Type="http://schemas.openxmlformats.org/officeDocument/2006/relationships/slideLayout" Target="../slideLayouts/slideLayout149.xml"/><Relationship Id="rId1" Type="http://schemas.openxmlformats.org/officeDocument/2006/relationships/slideLayout" Target="../slideLayouts/slideLayout131.xml"/><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hyperlink" Target="https://github.com/jldeen/SVCC-BashW10" TargetMode="External"/><Relationship Id="rId3" Type="http://schemas.openxmlformats.org/officeDocument/2006/relationships/hyperlink" Target="http://jessicadeen.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8.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9.xml"/><Relationship Id="rId2" Type="http://schemas.openxmlformats.org/officeDocument/2006/relationships/notesSlide" Target="../notesSlides/notesSlide4.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8.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Bash on Windows 10</a:t>
            </a:r>
            <a:br>
              <a:rPr lang="en-US" sz="5400" dirty="0"/>
            </a:br>
            <a:r>
              <a:rPr lang="en-US" sz="5400" dirty="0"/>
              <a:t/>
            </a:r>
            <a:br>
              <a:rPr lang="en-US" sz="5400" dirty="0"/>
            </a:br>
            <a:r>
              <a:rPr lang="en-US" sz="5400" dirty="0"/>
              <a:t>Windows Subsystem for Linux</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111250" y="1482725"/>
            <a:ext cx="10669624" cy="4747954"/>
          </a:xfrm>
        </p:spPr>
        <p:txBody>
          <a:bodyPr/>
          <a:lstStyle/>
          <a:p>
            <a:r>
              <a:rPr lang="en-US" sz="3600" dirty="0"/>
              <a:t>GitHub </a:t>
            </a:r>
            <a:r>
              <a:rPr lang="en-US" sz="3600" dirty="0">
                <a:hlinkClick r:id="rId2"/>
              </a:rPr>
              <a:t>https://github.com/jldeen/SVCC-BashW10</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127527879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254384222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81862169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5459"/>
          <a:stretch/>
        </p:blipFill>
        <p:spPr>
          <a:xfrm>
            <a:off x="3410809" y="2618156"/>
            <a:ext cx="5547360" cy="1523079"/>
          </a:xfrm>
          <a:prstGeom prst="rect">
            <a:avLst/>
          </a:prstGeom>
        </p:spPr>
      </p:pic>
    </p:spTree>
    <p:extLst>
      <p:ext uri="{BB962C8B-B14F-4D97-AF65-F5344CB8AC3E}">
        <p14:creationId xmlns:p14="http://schemas.microsoft.com/office/powerpoint/2010/main" val="38729560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7154" y="228600"/>
            <a:ext cx="8754140" cy="1061483"/>
          </a:xfrm>
        </p:spPr>
        <p:txBody>
          <a:bodyPr/>
          <a:lstStyle/>
          <a:p>
            <a:pPr algn="ctr"/>
            <a:r>
              <a:rPr lang="en-US" dirty="0"/>
              <a:t>Assumptions</a:t>
            </a:r>
          </a:p>
        </p:txBody>
      </p:sp>
      <p:sp>
        <p:nvSpPr>
          <p:cNvPr id="80" name="Rectangle 79"/>
          <p:cNvSpPr/>
          <p:nvPr/>
        </p:nvSpPr>
        <p:spPr bwMode="auto">
          <a:xfrm>
            <a:off x="1857153" y="1898332"/>
            <a:ext cx="8754140" cy="33239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Basic knowledge of Linux</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Windows 10 Anniversary Update Installed</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Systems Administration / Network Administration Experience</a:t>
            </a:r>
            <a:endParaRPr kumimoji="0" lang="en-US" sz="36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9337785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smtClean="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34724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4867</TotalTime>
  <Words>1334</Words>
  <Application>Microsoft Macintosh PowerPoint</Application>
  <PresentationFormat>Widescreen</PresentationFormat>
  <Paragraphs>98</Paragraphs>
  <Slides>11</Slides>
  <Notes>8</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11</vt:i4>
      </vt:variant>
    </vt:vector>
  </HeadingPairs>
  <TitlesOfParts>
    <vt:vector size="33" baseType="lpstr">
      <vt:lpstr>Arial Unicode MS</vt:lpstr>
      <vt:lpstr>Calibri</vt:lpstr>
      <vt:lpstr>Consolas</vt:lpstr>
      <vt:lpstr>MS PGothic</vt:lpstr>
      <vt:lpstr>Segoe UI</vt:lpstr>
      <vt:lpstr>Segoe UI Light</vt:lpstr>
      <vt:lpstr>Segoe UI Semibold</vt:lpstr>
      <vt:lpstr>Segoe UI Semilight</vt:lpstr>
      <vt:lpstr>Times New Roman</vt:lpstr>
      <vt:lpstr>Wingdings</vt:lpstr>
      <vt:lpstr>Arial</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Bash on Windows 10  Windows Subsystem for Linux</vt:lpstr>
      <vt:lpstr>We’re Reimagining Microsoft</vt:lpstr>
      <vt:lpstr>We’re Reimagining Microsoft</vt:lpstr>
      <vt:lpstr>We’re Reimagining Microsoft</vt:lpstr>
      <vt:lpstr>PowerPoint Presentation</vt:lpstr>
      <vt:lpstr>“This is not your Dad’s Microsoft.”</vt:lpstr>
      <vt:lpstr>Assumptions</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51</cp:revision>
  <dcterms:created xsi:type="dcterms:W3CDTF">2016-06-23T22:23:08Z</dcterms:created>
  <dcterms:modified xsi:type="dcterms:W3CDTF">2016-09-29T05:00:08Z</dcterms:modified>
</cp:coreProperties>
</file>